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601200" cy="128016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C6C8"/>
    <a:srgbClr val="81B1B3"/>
    <a:srgbClr val="C3DADB"/>
    <a:srgbClr val="A6C8CA"/>
    <a:srgbClr val="E1AF3D"/>
    <a:srgbClr val="C4534B"/>
    <a:srgbClr val="379E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297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5BB65-E998-41D7-AB0B-9DDF71BF7F3A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85138-B860-4CE8-968D-6589E5C4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178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5BB65-E998-41D7-AB0B-9DDF71BF7F3A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85138-B860-4CE8-968D-6589E5C4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463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5BB65-E998-41D7-AB0B-9DDF71BF7F3A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85138-B860-4CE8-968D-6589E5C4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957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5BB65-E998-41D7-AB0B-9DDF71BF7F3A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85138-B860-4CE8-968D-6589E5C4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873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5BB65-E998-41D7-AB0B-9DDF71BF7F3A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85138-B860-4CE8-968D-6589E5C4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408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5BB65-E998-41D7-AB0B-9DDF71BF7F3A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85138-B860-4CE8-968D-6589E5C4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483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5BB65-E998-41D7-AB0B-9DDF71BF7F3A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85138-B860-4CE8-968D-6589E5C4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028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5BB65-E998-41D7-AB0B-9DDF71BF7F3A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85138-B860-4CE8-968D-6589E5C4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699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5BB65-E998-41D7-AB0B-9DDF71BF7F3A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85138-B860-4CE8-968D-6589E5C4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571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5BB65-E998-41D7-AB0B-9DDF71BF7F3A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85138-B860-4CE8-968D-6589E5C4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479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5BB65-E998-41D7-AB0B-9DDF71BF7F3A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85138-B860-4CE8-968D-6589E5C4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276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5BB65-E998-41D7-AB0B-9DDF71BF7F3A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85138-B860-4CE8-968D-6589E5C48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3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BD0842EC-9539-47BC-A930-7487AC761B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1" t="8304" r="10277" b="8304"/>
          <a:stretch/>
        </p:blipFill>
        <p:spPr>
          <a:xfrm>
            <a:off x="168875" y="304840"/>
            <a:ext cx="2121244" cy="306461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24B7C63-71D3-430E-A58A-4BED04471483}"/>
              </a:ext>
            </a:extLst>
          </p:cNvPr>
          <p:cNvSpPr/>
          <p:nvPr/>
        </p:nvSpPr>
        <p:spPr>
          <a:xfrm>
            <a:off x="0" y="3608170"/>
            <a:ext cx="2290119" cy="8639074"/>
          </a:xfrm>
          <a:prstGeom prst="rect">
            <a:avLst/>
          </a:prstGeom>
          <a:solidFill>
            <a:srgbClr val="81B1B3"/>
          </a:solidFill>
          <a:ln>
            <a:solidFill>
              <a:srgbClr val="81B1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MONDAY</a:t>
            </a:r>
          </a:p>
          <a:p>
            <a:pPr algn="ctr"/>
            <a:endParaRPr lang="en-GB" sz="4000" b="1" dirty="0"/>
          </a:p>
          <a:p>
            <a:pPr algn="ctr"/>
            <a:endParaRPr lang="en-GB" sz="4000" dirty="0"/>
          </a:p>
          <a:p>
            <a:pPr algn="ctr"/>
            <a:endParaRPr lang="en-GB" sz="4000" b="1" dirty="0"/>
          </a:p>
          <a:p>
            <a:pPr algn="ctr"/>
            <a:endParaRPr lang="en-GB" sz="4000" b="1" dirty="0"/>
          </a:p>
          <a:p>
            <a:pPr algn="ctr"/>
            <a:endParaRPr lang="en-GB" sz="4000" b="1" dirty="0"/>
          </a:p>
          <a:p>
            <a:pPr algn="ctr"/>
            <a:endParaRPr lang="en-GB" sz="4000" b="1" dirty="0"/>
          </a:p>
          <a:p>
            <a:pPr algn="ctr"/>
            <a:endParaRPr lang="en-GB" sz="4000" b="1" dirty="0"/>
          </a:p>
          <a:p>
            <a:pPr algn="ctr"/>
            <a:endParaRPr lang="en-GB" sz="4000" b="1" dirty="0"/>
          </a:p>
          <a:p>
            <a:pPr algn="ctr"/>
            <a:endParaRPr lang="en-GB" sz="4000" b="1" dirty="0"/>
          </a:p>
          <a:p>
            <a:pPr algn="ctr"/>
            <a:endParaRPr lang="en-GB" sz="4000" b="1" dirty="0"/>
          </a:p>
          <a:p>
            <a:pPr algn="ctr"/>
            <a:endParaRPr lang="en-GB" sz="4000" b="1" dirty="0"/>
          </a:p>
          <a:p>
            <a:pPr algn="ctr"/>
            <a:r>
              <a:rPr lang="en-GB" sz="4000" b="1" dirty="0"/>
              <a:t> </a:t>
            </a:r>
            <a:endParaRPr lang="en-GB" sz="4000" dirty="0"/>
          </a:p>
          <a:p>
            <a:pPr algn="ctr"/>
            <a:endParaRPr lang="en-GB" sz="40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C8FF366-F12D-4061-8678-F682C4809F63}"/>
              </a:ext>
            </a:extLst>
          </p:cNvPr>
          <p:cNvSpPr/>
          <p:nvPr/>
        </p:nvSpPr>
        <p:spPr>
          <a:xfrm>
            <a:off x="2456935" y="3608170"/>
            <a:ext cx="2290119" cy="8639074"/>
          </a:xfrm>
          <a:prstGeom prst="rect">
            <a:avLst/>
          </a:prstGeom>
          <a:solidFill>
            <a:srgbClr val="A4C6C8"/>
          </a:solidFill>
          <a:ln>
            <a:solidFill>
              <a:srgbClr val="81B1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2952D7C-5161-4620-A8FC-4BFD4449B36F}"/>
              </a:ext>
            </a:extLst>
          </p:cNvPr>
          <p:cNvSpPr/>
          <p:nvPr/>
        </p:nvSpPr>
        <p:spPr>
          <a:xfrm>
            <a:off x="4887097" y="3608170"/>
            <a:ext cx="2290119" cy="8639074"/>
          </a:xfrm>
          <a:prstGeom prst="rect">
            <a:avLst/>
          </a:prstGeom>
          <a:solidFill>
            <a:srgbClr val="A6C8CA"/>
          </a:solidFill>
          <a:ln>
            <a:solidFill>
              <a:srgbClr val="81B1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 </a:t>
            </a:r>
            <a:endParaRPr lang="en-GB" dirty="0"/>
          </a:p>
          <a:p>
            <a:pPr algn="ctr"/>
            <a:endParaRPr lang="en-GB" sz="2800" b="1" dirty="0"/>
          </a:p>
          <a:p>
            <a:pPr algn="ctr"/>
            <a:endParaRPr lang="en-GB" sz="2800" b="1" dirty="0"/>
          </a:p>
          <a:p>
            <a:pPr algn="ctr"/>
            <a:r>
              <a:rPr lang="en-GB" sz="2800" b="1" dirty="0"/>
              <a:t> </a:t>
            </a:r>
            <a:endParaRPr lang="en-GB" sz="2800" dirty="0"/>
          </a:p>
          <a:p>
            <a:r>
              <a:rPr lang="en-GB" b="1" dirty="0"/>
              <a:t> </a:t>
            </a:r>
            <a:endParaRPr lang="en-GB" dirty="0"/>
          </a:p>
          <a:p>
            <a:r>
              <a:rPr lang="en-GB" b="1" dirty="0"/>
              <a:t> </a:t>
            </a:r>
            <a:endParaRPr lang="en-GB" dirty="0"/>
          </a:p>
          <a:p>
            <a:r>
              <a:rPr lang="en-GB" b="1" dirty="0"/>
              <a:t> </a:t>
            </a:r>
            <a:endParaRPr lang="en-GB" dirty="0"/>
          </a:p>
          <a:p>
            <a:r>
              <a:rPr lang="en-GB" b="1" dirty="0"/>
              <a:t> </a:t>
            </a:r>
            <a:endParaRPr lang="en-GB" dirty="0"/>
          </a:p>
          <a:p>
            <a:r>
              <a:rPr lang="en-GB" b="1" dirty="0"/>
              <a:t> </a:t>
            </a:r>
            <a:endParaRPr lang="en-GB" dirty="0"/>
          </a:p>
          <a:p>
            <a:r>
              <a:rPr lang="en-GB" b="1" dirty="0"/>
              <a:t> </a:t>
            </a:r>
            <a:endParaRPr lang="en-GB" dirty="0"/>
          </a:p>
          <a:p>
            <a:r>
              <a:rPr lang="en-GB" b="1" dirty="0"/>
              <a:t> </a:t>
            </a:r>
            <a:endParaRPr lang="en-GB" dirty="0"/>
          </a:p>
          <a:p>
            <a:r>
              <a:rPr lang="en-GB" b="1" dirty="0"/>
              <a:t> 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059922D-5A1F-4E3D-B402-D06B293FBE14}"/>
              </a:ext>
            </a:extLst>
          </p:cNvPr>
          <p:cNvSpPr/>
          <p:nvPr/>
        </p:nvSpPr>
        <p:spPr>
          <a:xfrm>
            <a:off x="7317259" y="3608172"/>
            <a:ext cx="2290119" cy="8639072"/>
          </a:xfrm>
          <a:prstGeom prst="rect">
            <a:avLst/>
          </a:prstGeom>
          <a:solidFill>
            <a:srgbClr val="81B1B3"/>
          </a:solidFill>
          <a:ln>
            <a:solidFill>
              <a:srgbClr val="81B1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r>
              <a:rPr lang="en-GB" sz="2800" b="1" dirty="0">
                <a:solidFill>
                  <a:schemeClr val="bg1"/>
                </a:solidFill>
              </a:rPr>
              <a:t> </a:t>
            </a:r>
            <a:endParaRPr lang="en-GB" sz="2800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r>
              <a:rPr lang="en-GB" sz="2800" b="1" dirty="0">
                <a:solidFill>
                  <a:schemeClr val="bg1"/>
                </a:solidFill>
              </a:rPr>
              <a:t> </a:t>
            </a:r>
            <a:endParaRPr lang="en-GB" sz="2800" dirty="0">
              <a:solidFill>
                <a:schemeClr val="bg1"/>
              </a:solidFill>
            </a:endParaRPr>
          </a:p>
          <a:p>
            <a:r>
              <a:rPr lang="en-GB" b="1" dirty="0"/>
              <a:t> </a:t>
            </a:r>
            <a:endParaRPr lang="en-GB" dirty="0"/>
          </a:p>
          <a:p>
            <a:r>
              <a:rPr lang="en-GB" b="1" dirty="0"/>
              <a:t> </a:t>
            </a:r>
            <a:endParaRPr lang="en-GB" dirty="0"/>
          </a:p>
          <a:p>
            <a:r>
              <a:rPr lang="en-GB" b="1" dirty="0"/>
              <a:t> </a:t>
            </a:r>
            <a:endParaRPr lang="en-GB" dirty="0"/>
          </a:p>
          <a:p>
            <a:r>
              <a:rPr lang="en-GB" b="1" dirty="0"/>
              <a:t> </a:t>
            </a:r>
            <a:endParaRPr lang="en-GB" dirty="0"/>
          </a:p>
          <a:p>
            <a:r>
              <a:rPr lang="en-GB" b="1" dirty="0"/>
              <a:t> </a:t>
            </a:r>
            <a:endParaRPr lang="en-GB" dirty="0"/>
          </a:p>
          <a:p>
            <a:r>
              <a:rPr lang="en-GB" b="1" dirty="0"/>
              <a:t> </a:t>
            </a:r>
            <a:endParaRPr lang="en-GB" dirty="0"/>
          </a:p>
          <a:p>
            <a:r>
              <a:rPr lang="en-GB" b="1" dirty="0"/>
              <a:t> </a:t>
            </a:r>
            <a:endParaRPr lang="en-GB" dirty="0"/>
          </a:p>
          <a:p>
            <a:r>
              <a:rPr lang="en-GB" b="1" dirty="0"/>
              <a:t> 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88E5421-CC01-40AB-9ECE-32CAAC488ED9}"/>
              </a:ext>
            </a:extLst>
          </p:cNvPr>
          <p:cNvSpPr txBox="1"/>
          <p:nvPr/>
        </p:nvSpPr>
        <p:spPr>
          <a:xfrm>
            <a:off x="2654905" y="631079"/>
            <a:ext cx="65815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81B1B3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Year 13</a:t>
            </a:r>
          </a:p>
          <a:p>
            <a:r>
              <a:rPr lang="en-GB" sz="6000" b="1" dirty="0">
                <a:solidFill>
                  <a:srgbClr val="81B1B3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Period 6 </a:t>
            </a:r>
          </a:p>
          <a:p>
            <a:r>
              <a:rPr lang="en-GB" sz="6000" b="1" dirty="0">
                <a:solidFill>
                  <a:srgbClr val="81B1B3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Revision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8C679E4-47F5-4914-84FF-91CE149847C2}"/>
              </a:ext>
            </a:extLst>
          </p:cNvPr>
          <p:cNvSpPr txBox="1"/>
          <p:nvPr/>
        </p:nvSpPr>
        <p:spPr>
          <a:xfrm>
            <a:off x="2505184" y="3603110"/>
            <a:ext cx="22571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TUESDAY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DE7E6E5-AB9E-4F0D-B6F8-9923931495DA}"/>
              </a:ext>
            </a:extLst>
          </p:cNvPr>
          <p:cNvSpPr txBox="1"/>
          <p:nvPr/>
        </p:nvSpPr>
        <p:spPr>
          <a:xfrm>
            <a:off x="4895922" y="3648770"/>
            <a:ext cx="2257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THURSDAY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1EAD17B-2617-4FE4-AF9D-BD7A2C024737}"/>
              </a:ext>
            </a:extLst>
          </p:cNvPr>
          <p:cNvSpPr txBox="1"/>
          <p:nvPr/>
        </p:nvSpPr>
        <p:spPr>
          <a:xfrm>
            <a:off x="7367715" y="3640158"/>
            <a:ext cx="22571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FRIDAY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8CFFE79-89DD-4CDC-B343-0A4D040A27D7}"/>
              </a:ext>
            </a:extLst>
          </p:cNvPr>
          <p:cNvSpPr txBox="1"/>
          <p:nvPr/>
        </p:nvSpPr>
        <p:spPr>
          <a:xfrm>
            <a:off x="4824725" y="4244894"/>
            <a:ext cx="2458807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solidFill>
                  <a:schemeClr val="bg1"/>
                </a:solidFill>
              </a:rPr>
              <a:t>Biology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Mrs Blunt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3.05pm – 4.00pm (1029)</a:t>
            </a:r>
          </a:p>
          <a:p>
            <a:pPr algn="ctr"/>
            <a:endParaRPr lang="en-GB" sz="2200" b="1" dirty="0">
              <a:solidFill>
                <a:schemeClr val="bg1"/>
              </a:solidFill>
            </a:endParaRPr>
          </a:p>
          <a:p>
            <a:pPr algn="ctr"/>
            <a:r>
              <a:rPr lang="en-GB" sz="2400" b="1" u="sng" dirty="0">
                <a:solidFill>
                  <a:schemeClr val="bg1"/>
                </a:solidFill>
              </a:rPr>
              <a:t>Physics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Mr Bargery and Dr Pepper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3.05pm – 4.00pm (1030)</a:t>
            </a:r>
          </a:p>
          <a:p>
            <a:pPr algn="ctr"/>
            <a:endParaRPr lang="en-GB" sz="2400" b="1" dirty="0">
              <a:solidFill>
                <a:schemeClr val="bg1"/>
              </a:solidFill>
            </a:endParaRP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 </a:t>
            </a:r>
            <a:r>
              <a:rPr lang="en-GB" sz="2400" b="1" u="sng" dirty="0">
                <a:solidFill>
                  <a:schemeClr val="bg1"/>
                </a:solidFill>
              </a:rPr>
              <a:t>Psychology</a:t>
            </a:r>
            <a:endParaRPr lang="en-GB" sz="2400" u="sng" dirty="0">
              <a:solidFill>
                <a:schemeClr val="bg1"/>
              </a:solidFill>
            </a:endParaRP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Miss Devitt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3.05pm – 4.00pm (2003)</a:t>
            </a:r>
          </a:p>
          <a:p>
            <a:pPr algn="ctr"/>
            <a:endParaRPr lang="en-GB" sz="2400" b="1" dirty="0">
              <a:solidFill>
                <a:schemeClr val="bg1"/>
              </a:solidFill>
            </a:endParaRPr>
          </a:p>
          <a:p>
            <a:pPr algn="ctr"/>
            <a:endParaRPr lang="en-GB" sz="2200" b="1" dirty="0">
              <a:solidFill>
                <a:schemeClr val="bg1"/>
              </a:solidFill>
            </a:endParaRPr>
          </a:p>
          <a:p>
            <a:pPr algn="ctr"/>
            <a:endParaRPr lang="en-GB" sz="2800" dirty="0">
              <a:solidFill>
                <a:schemeClr val="bg1"/>
              </a:solidFill>
            </a:endParaRPr>
          </a:p>
          <a:p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13E2A69-31AE-411B-970B-9108A5B561FF}"/>
              </a:ext>
            </a:extLst>
          </p:cNvPr>
          <p:cNvSpPr txBox="1"/>
          <p:nvPr/>
        </p:nvSpPr>
        <p:spPr>
          <a:xfrm>
            <a:off x="2419089" y="4244894"/>
            <a:ext cx="2405636" cy="84176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00" b="1" u="sng" dirty="0">
                <a:solidFill>
                  <a:schemeClr val="bg1"/>
                </a:solidFill>
              </a:rPr>
              <a:t>Maths </a:t>
            </a:r>
            <a:endParaRPr lang="en-GB" sz="2300" u="sng" dirty="0">
              <a:solidFill>
                <a:schemeClr val="bg1"/>
              </a:solidFill>
            </a:endParaRPr>
          </a:p>
          <a:p>
            <a:pPr algn="ctr"/>
            <a:r>
              <a:rPr lang="en-GB" sz="2300" b="1" dirty="0">
                <a:solidFill>
                  <a:schemeClr val="bg1"/>
                </a:solidFill>
              </a:rPr>
              <a:t>Mr Duff </a:t>
            </a:r>
          </a:p>
          <a:p>
            <a:pPr algn="ctr"/>
            <a:r>
              <a:rPr lang="en-GB" sz="2300" b="1" dirty="0">
                <a:solidFill>
                  <a:schemeClr val="bg1"/>
                </a:solidFill>
              </a:rPr>
              <a:t>3.05pm – 4.00pm (G013)</a:t>
            </a:r>
          </a:p>
          <a:p>
            <a:pPr algn="ctr"/>
            <a:endParaRPr lang="en-GB" sz="2300" b="1" dirty="0">
              <a:solidFill>
                <a:schemeClr val="bg1"/>
              </a:solidFill>
            </a:endParaRPr>
          </a:p>
          <a:p>
            <a:pPr algn="ctr"/>
            <a:r>
              <a:rPr lang="en-GB" sz="2300" b="1" dirty="0">
                <a:solidFill>
                  <a:schemeClr val="bg1"/>
                </a:solidFill>
              </a:rPr>
              <a:t> </a:t>
            </a:r>
            <a:r>
              <a:rPr lang="en-GB" sz="2300" b="1" u="sng" dirty="0">
                <a:solidFill>
                  <a:schemeClr val="bg1"/>
                </a:solidFill>
              </a:rPr>
              <a:t>Maths </a:t>
            </a:r>
            <a:endParaRPr lang="en-GB" sz="2300" u="sng" dirty="0">
              <a:solidFill>
                <a:schemeClr val="bg1"/>
              </a:solidFill>
            </a:endParaRPr>
          </a:p>
          <a:p>
            <a:pPr algn="ctr"/>
            <a:r>
              <a:rPr lang="en-GB" sz="2300" b="1" dirty="0">
                <a:solidFill>
                  <a:schemeClr val="bg1"/>
                </a:solidFill>
              </a:rPr>
              <a:t>Mr Allen </a:t>
            </a:r>
          </a:p>
          <a:p>
            <a:pPr algn="ctr"/>
            <a:r>
              <a:rPr lang="en-GB" sz="2300" b="1" dirty="0">
                <a:solidFill>
                  <a:schemeClr val="bg1"/>
                </a:solidFill>
              </a:rPr>
              <a:t>3.05pm – 4.00pm (G014)</a:t>
            </a:r>
          </a:p>
          <a:p>
            <a:pPr algn="ctr"/>
            <a:endParaRPr lang="en-GB" sz="2300" b="1" dirty="0">
              <a:solidFill>
                <a:schemeClr val="bg1"/>
              </a:solidFill>
            </a:endParaRPr>
          </a:p>
          <a:p>
            <a:pPr algn="ctr"/>
            <a:r>
              <a:rPr lang="en-GB" sz="2300" b="1" u="sng" dirty="0">
                <a:solidFill>
                  <a:schemeClr val="bg1"/>
                </a:solidFill>
              </a:rPr>
              <a:t>English Language</a:t>
            </a:r>
          </a:p>
          <a:p>
            <a:pPr algn="ctr"/>
            <a:r>
              <a:rPr lang="en-GB" sz="2300" b="1" dirty="0">
                <a:solidFill>
                  <a:schemeClr val="bg1"/>
                </a:solidFill>
              </a:rPr>
              <a:t>Miss Matthews (G011)</a:t>
            </a:r>
          </a:p>
          <a:p>
            <a:pPr algn="ctr"/>
            <a:r>
              <a:rPr lang="en-GB" sz="2300" b="1" dirty="0">
                <a:solidFill>
                  <a:schemeClr val="bg1"/>
                </a:solidFill>
              </a:rPr>
              <a:t>3.05pm – 4.00pm </a:t>
            </a:r>
          </a:p>
          <a:p>
            <a:pPr algn="ctr"/>
            <a:endParaRPr lang="en-GB" sz="2300" b="1" dirty="0">
              <a:solidFill>
                <a:schemeClr val="bg1"/>
              </a:solidFill>
            </a:endParaRPr>
          </a:p>
          <a:p>
            <a:pPr algn="ctr"/>
            <a:r>
              <a:rPr lang="en-GB" sz="2300" b="1" u="sng" dirty="0">
                <a:solidFill>
                  <a:schemeClr val="bg1"/>
                </a:solidFill>
              </a:rPr>
              <a:t>English Literature</a:t>
            </a:r>
          </a:p>
          <a:p>
            <a:pPr algn="ctr"/>
            <a:r>
              <a:rPr lang="en-GB" sz="2300" b="1" dirty="0">
                <a:solidFill>
                  <a:schemeClr val="bg1"/>
                </a:solidFill>
              </a:rPr>
              <a:t>Mr Denholm</a:t>
            </a:r>
          </a:p>
          <a:p>
            <a:pPr algn="ctr"/>
            <a:r>
              <a:rPr lang="en-GB" sz="2300" b="1" dirty="0">
                <a:solidFill>
                  <a:schemeClr val="bg1"/>
                </a:solidFill>
              </a:rPr>
              <a:t>(1006)</a:t>
            </a:r>
          </a:p>
          <a:p>
            <a:pPr algn="ctr"/>
            <a:r>
              <a:rPr lang="en-GB" sz="2300" b="1" dirty="0">
                <a:solidFill>
                  <a:schemeClr val="bg1"/>
                </a:solidFill>
              </a:rPr>
              <a:t>3.05pm – 4.00pm </a:t>
            </a:r>
          </a:p>
          <a:p>
            <a:pPr algn="ctr"/>
            <a:endParaRPr lang="en-GB" sz="2000" b="1" dirty="0">
              <a:solidFill>
                <a:schemeClr val="bg1"/>
              </a:solidFill>
            </a:endParaRPr>
          </a:p>
          <a:p>
            <a:pPr algn="ctr"/>
            <a:endParaRPr lang="en-GB" sz="2000" b="1" dirty="0">
              <a:solidFill>
                <a:schemeClr val="bg1"/>
              </a:solidFill>
            </a:endParaRPr>
          </a:p>
          <a:p>
            <a:pPr algn="ctr"/>
            <a:endParaRPr lang="en-GB" sz="2000" b="1" dirty="0">
              <a:solidFill>
                <a:schemeClr val="bg1"/>
              </a:solidFill>
            </a:endParaRPr>
          </a:p>
          <a:p>
            <a:pPr algn="ctr"/>
            <a:endParaRPr lang="en-GB" sz="2000" b="1" dirty="0">
              <a:solidFill>
                <a:schemeClr val="bg1"/>
              </a:solidFill>
            </a:endParaRPr>
          </a:p>
          <a:p>
            <a:pPr algn="ctr"/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A42860B-5775-4E3E-BFB4-D2DA799CBD16}"/>
              </a:ext>
            </a:extLst>
          </p:cNvPr>
          <p:cNvSpPr txBox="1"/>
          <p:nvPr/>
        </p:nvSpPr>
        <p:spPr>
          <a:xfrm>
            <a:off x="73805" y="3957053"/>
            <a:ext cx="2255149" cy="7155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 </a:t>
            </a:r>
            <a:endParaRPr lang="en-GB" sz="2400" dirty="0">
              <a:solidFill>
                <a:schemeClr val="bg1"/>
              </a:solidFill>
            </a:endParaRPr>
          </a:p>
          <a:p>
            <a:pPr algn="ctr"/>
            <a:r>
              <a:rPr lang="en-GB" sz="2100" b="1" u="sng" dirty="0">
                <a:solidFill>
                  <a:schemeClr val="bg1"/>
                </a:solidFill>
              </a:rPr>
              <a:t>Chemistry </a:t>
            </a:r>
          </a:p>
          <a:p>
            <a:pPr algn="ctr"/>
            <a:r>
              <a:rPr lang="en-GB" sz="2100" b="1" dirty="0">
                <a:solidFill>
                  <a:schemeClr val="bg1"/>
                </a:solidFill>
              </a:rPr>
              <a:t>Mr Erickson</a:t>
            </a:r>
          </a:p>
          <a:p>
            <a:pPr algn="ctr"/>
            <a:r>
              <a:rPr lang="en-GB" sz="2100" b="1" dirty="0">
                <a:solidFill>
                  <a:schemeClr val="bg1"/>
                </a:solidFill>
              </a:rPr>
              <a:t>3.05pm – 4.00pm (1036)</a:t>
            </a:r>
          </a:p>
          <a:p>
            <a:pPr algn="ctr"/>
            <a:endParaRPr lang="en-GB" sz="2100" b="1" dirty="0">
              <a:solidFill>
                <a:schemeClr val="bg1"/>
              </a:solidFill>
            </a:endParaRPr>
          </a:p>
          <a:p>
            <a:pPr algn="ctr"/>
            <a:r>
              <a:rPr lang="en-GB" sz="2400" b="1" u="sng" dirty="0">
                <a:solidFill>
                  <a:schemeClr val="bg1"/>
                </a:solidFill>
              </a:rPr>
              <a:t>Further Maths </a:t>
            </a:r>
          </a:p>
          <a:p>
            <a:pPr algn="ctr"/>
            <a:r>
              <a:rPr lang="en-GB" sz="2200" b="1" dirty="0">
                <a:solidFill>
                  <a:schemeClr val="bg1"/>
                </a:solidFill>
              </a:rPr>
              <a:t>Mr Duff</a:t>
            </a:r>
          </a:p>
          <a:p>
            <a:pPr algn="ctr"/>
            <a:r>
              <a:rPr lang="en-GB" sz="2200" b="1" dirty="0">
                <a:solidFill>
                  <a:schemeClr val="bg1"/>
                </a:solidFill>
              </a:rPr>
              <a:t>3.05pm – 4.00pm (G013)</a:t>
            </a:r>
          </a:p>
          <a:p>
            <a:pPr algn="ctr"/>
            <a:endParaRPr lang="en-GB" sz="2400" b="1" dirty="0">
              <a:solidFill>
                <a:schemeClr val="bg1"/>
              </a:solidFill>
            </a:endParaRP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 </a:t>
            </a:r>
            <a:r>
              <a:rPr lang="en-GB" sz="2400" b="1" u="sng" dirty="0">
                <a:solidFill>
                  <a:schemeClr val="bg1"/>
                </a:solidFill>
              </a:rPr>
              <a:t>Sociology</a:t>
            </a:r>
            <a:endParaRPr lang="en-GB" sz="2400" u="sng" dirty="0">
              <a:solidFill>
                <a:schemeClr val="bg1"/>
              </a:solidFill>
            </a:endParaRPr>
          </a:p>
          <a:p>
            <a:pPr algn="ctr"/>
            <a:r>
              <a:rPr lang="en-GB" sz="2200" b="1" dirty="0">
                <a:solidFill>
                  <a:schemeClr val="bg1"/>
                </a:solidFill>
              </a:rPr>
              <a:t>Ms Mavris</a:t>
            </a:r>
          </a:p>
          <a:p>
            <a:pPr algn="ctr"/>
            <a:r>
              <a:rPr lang="en-GB" sz="2200" b="1" dirty="0">
                <a:solidFill>
                  <a:schemeClr val="bg1"/>
                </a:solidFill>
              </a:rPr>
              <a:t>3.05pm – 4.00pm (1004</a:t>
            </a:r>
            <a:r>
              <a:rPr lang="en-GB" sz="2400" b="1" dirty="0">
                <a:solidFill>
                  <a:schemeClr val="bg1"/>
                </a:solidFill>
              </a:rPr>
              <a:t>)</a:t>
            </a:r>
          </a:p>
          <a:p>
            <a:pPr algn="ctr"/>
            <a:endParaRPr lang="en-GB" sz="2400" b="1" dirty="0">
              <a:solidFill>
                <a:schemeClr val="bg1"/>
              </a:solidFill>
            </a:endParaRPr>
          </a:p>
          <a:p>
            <a:pPr algn="ctr"/>
            <a:endParaRPr lang="en-GB" sz="2100" b="1" dirty="0">
              <a:solidFill>
                <a:schemeClr val="bg1"/>
              </a:solidFill>
            </a:endParaRPr>
          </a:p>
          <a:p>
            <a:pPr algn="ctr"/>
            <a:endParaRPr lang="en-GB" sz="2100" b="1" dirty="0">
              <a:solidFill>
                <a:schemeClr val="bg1"/>
              </a:solidFill>
            </a:endParaRP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 </a:t>
            </a:r>
            <a:endParaRPr lang="en-GB" sz="2400" dirty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80A27CC-E844-4666-B73C-7C9CDBD7A6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31" t="4147" b="93339"/>
          <a:stretch/>
        </p:blipFill>
        <p:spPr>
          <a:xfrm flipV="1">
            <a:off x="1878226" y="253616"/>
            <a:ext cx="7722974" cy="43964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FF7CDD0-3232-4369-B18C-B371B5B885A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12" t="11969" r="2564" b="76448"/>
          <a:stretch/>
        </p:blipFill>
        <p:spPr>
          <a:xfrm>
            <a:off x="7722974" y="1458517"/>
            <a:ext cx="1750542" cy="205946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3B1FB89-963B-4CB8-85F8-CDCD3FD5FB81}"/>
              </a:ext>
            </a:extLst>
          </p:cNvPr>
          <p:cNvSpPr txBox="1"/>
          <p:nvPr/>
        </p:nvSpPr>
        <p:spPr>
          <a:xfrm>
            <a:off x="7301960" y="4311100"/>
            <a:ext cx="233954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solidFill>
                  <a:schemeClr val="bg1"/>
                </a:solidFill>
              </a:rPr>
              <a:t> </a:t>
            </a:r>
            <a:r>
              <a:rPr lang="en-GB" sz="2200" b="1" u="sng" dirty="0">
                <a:solidFill>
                  <a:schemeClr val="bg1"/>
                </a:solidFill>
              </a:rPr>
              <a:t>Art</a:t>
            </a:r>
            <a:endParaRPr lang="en-GB" sz="2200" u="sng" dirty="0">
              <a:solidFill>
                <a:schemeClr val="bg1"/>
              </a:solidFill>
            </a:endParaRPr>
          </a:p>
          <a:p>
            <a:pPr algn="ctr"/>
            <a:r>
              <a:rPr lang="en-GB" sz="2200" b="1" dirty="0">
                <a:solidFill>
                  <a:schemeClr val="bg1"/>
                </a:solidFill>
              </a:rPr>
              <a:t>Mrs Holmes</a:t>
            </a:r>
          </a:p>
          <a:p>
            <a:pPr algn="ctr"/>
            <a:r>
              <a:rPr lang="en-GB" sz="2200" b="1" dirty="0">
                <a:solidFill>
                  <a:schemeClr val="bg1"/>
                </a:solidFill>
              </a:rPr>
              <a:t> 2.40pm – 4.00pm (G019)</a:t>
            </a:r>
          </a:p>
          <a:p>
            <a:pPr algn="ctr"/>
            <a:endParaRPr lang="en-GB" sz="2800" dirty="0">
              <a:solidFill>
                <a:schemeClr val="bg1"/>
              </a:solidFill>
            </a:endParaRPr>
          </a:p>
          <a:p>
            <a:pPr algn="ctr"/>
            <a:r>
              <a:rPr lang="en-GB" sz="2800" b="1" dirty="0">
                <a:solidFill>
                  <a:schemeClr val="bg1"/>
                </a:solidFill>
              </a:rPr>
              <a:t> </a:t>
            </a:r>
            <a:endParaRPr lang="en-GB" sz="2800" dirty="0">
              <a:solidFill>
                <a:schemeClr val="bg1"/>
              </a:solidFill>
            </a:endParaRPr>
          </a:p>
          <a:p>
            <a:endParaRPr lang="en-GB" sz="2800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27CEEED-B198-407A-B4EA-E52679699AB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31" t="4147" b="93339"/>
          <a:stretch/>
        </p:blipFill>
        <p:spPr>
          <a:xfrm rot="10800000">
            <a:off x="0" y="12247244"/>
            <a:ext cx="7722974" cy="538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290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4930</TotalTime>
  <Words>143</Words>
  <Application>Microsoft Office PowerPoint</Application>
  <PresentationFormat>A3 Paper (297x420 mm)</PresentationFormat>
  <Paragraphs>97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Segoe UI Black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Parsons</dc:creator>
  <cp:lastModifiedBy>Andrew Johnston (NLA)</cp:lastModifiedBy>
  <cp:revision>60</cp:revision>
  <dcterms:created xsi:type="dcterms:W3CDTF">2022-09-23T19:13:59Z</dcterms:created>
  <dcterms:modified xsi:type="dcterms:W3CDTF">2025-02-06T09:22:03Z</dcterms:modified>
</cp:coreProperties>
</file>